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embeddedFontLst>
    <p:embeddedFont>
      <p:font typeface="SkazkaForSerge" panose="02027200000000000000"/>
      <p:regular r:id="rId11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A42320"/>
    <a:srgbClr val="C42A26"/>
    <a:srgbClr val="8D1E1B"/>
    <a:srgbClr val="820041"/>
    <a:srgbClr val="B05408"/>
    <a:srgbClr val="993300"/>
    <a:srgbClr val="BE2824"/>
    <a:srgbClr val="F90B05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880" y="548680"/>
            <a:ext cx="5256584" cy="266429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31750" contourW="12700">
              <a:bevelT w="63500" h="571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rgbClr val="C42A2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kazkaForSerge" pitchFamily="18" charset="0"/>
              </a:rPr>
              <a:t>Требования к структуре и оформлению проекта</a:t>
            </a:r>
            <a:endParaRPr lang="ru-RU" sz="5400" b="1" dirty="0">
              <a:ln w="11430"/>
              <a:solidFill>
                <a:srgbClr val="C42A2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kazkaForSerg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645024"/>
            <a:ext cx="4320480" cy="172819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err="1" smtClean="0">
                <a:solidFill>
                  <a:srgbClr val="A42320"/>
                </a:solidFill>
                <a:latin typeface="SkazkaForSerge" pitchFamily="18" charset="0"/>
              </a:rPr>
              <a:t>Бершакова</a:t>
            </a:r>
            <a:r>
              <a:rPr lang="ru-RU" sz="2400" dirty="0" smtClean="0">
                <a:solidFill>
                  <a:srgbClr val="A42320"/>
                </a:solidFill>
                <a:latin typeface="SkazkaForSerge" pitchFamily="18" charset="0"/>
              </a:rPr>
              <a:t> Елена Александровна</a:t>
            </a:r>
            <a:endParaRPr lang="ru-RU" sz="2400" dirty="0" smtClean="0">
              <a:solidFill>
                <a:srgbClr val="A42320"/>
              </a:solidFill>
              <a:latin typeface="SkazkaForSerge" pitchFamily="18" charset="0"/>
            </a:endParaRP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SkazkaForSerge" pitchFamily="18" charset="0"/>
              </a:rPr>
              <a:t>Старший воспитатель МБДОУ д/с ОВ №8</a:t>
            </a:r>
          </a:p>
          <a:p>
            <a:pPr>
              <a:spcBef>
                <a:spcPts val="0"/>
              </a:spcBef>
            </a:pPr>
            <a:r>
              <a:rPr lang="ru-RU" sz="2200" dirty="0" err="1">
                <a:solidFill>
                  <a:schemeClr val="tx1"/>
                </a:solidFill>
                <a:latin typeface="SkazkaForSerge" pitchFamily="18" charset="0"/>
              </a:rPr>
              <a:t>х</a:t>
            </a:r>
            <a:r>
              <a:rPr lang="ru-RU" sz="2200" dirty="0" err="1" smtClean="0">
                <a:solidFill>
                  <a:schemeClr val="tx1"/>
                </a:solidFill>
                <a:latin typeface="SkazkaForSerge" pitchFamily="18" charset="0"/>
              </a:rPr>
              <a:t>.Красное</a:t>
            </a:r>
            <a:r>
              <a:rPr lang="ru-RU" sz="2200" dirty="0" smtClean="0">
                <a:solidFill>
                  <a:schemeClr val="tx1"/>
                </a:solidFill>
                <a:latin typeface="SkazkaForSerge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SkazkaForSerge" pitchFamily="18" charset="0"/>
              </a:rPr>
              <a:t>Кущевский</a:t>
            </a:r>
            <a:r>
              <a:rPr lang="ru-RU" sz="2200" dirty="0" smtClean="0">
                <a:solidFill>
                  <a:schemeClr val="tx1"/>
                </a:solidFill>
                <a:latin typeface="SkazkaForSerge" pitchFamily="18" charset="0"/>
              </a:rPr>
              <a:t> район</a:t>
            </a:r>
            <a:endParaRPr lang="ru-RU" sz="2200" dirty="0" smtClean="0">
              <a:solidFill>
                <a:schemeClr val="tx1"/>
              </a:solidFill>
              <a:latin typeface="SkazkaForSerg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8964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проекта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320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Творческие</a:t>
            </a:r>
            <a:r>
              <a:rPr lang="ru-RU" dirty="0" smtClean="0"/>
              <a:t> - </a:t>
            </a:r>
            <a:r>
              <a:rPr lang="ru-RU" sz="2400" dirty="0"/>
              <a:t>п</a:t>
            </a:r>
            <a:r>
              <a:rPr lang="ru-RU" sz="2400" dirty="0" smtClean="0"/>
              <a:t>осле </a:t>
            </a:r>
            <a:r>
              <a:rPr lang="ru-RU" sz="2400" dirty="0"/>
              <a:t>воплощения проекта в жизнь проводится оформление результата в виде детского праздника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Исследовательские</a:t>
            </a:r>
            <a:r>
              <a:rPr lang="ru-RU" sz="2400" dirty="0" smtClean="0"/>
              <a:t> - </a:t>
            </a:r>
            <a:r>
              <a:rPr lang="ru-RU" sz="2400" dirty="0"/>
              <a:t>Дети проводят опыты, после чего результаты оформляют в виде газет, книг, альбомов, выставок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Игровые</a:t>
            </a:r>
            <a:r>
              <a:rPr lang="ru-RU" sz="2400" dirty="0" smtClean="0"/>
              <a:t> - </a:t>
            </a:r>
            <a:r>
              <a:rPr lang="ru-RU" sz="2400" dirty="0"/>
              <a:t>Это проекты с элементами творческих игр, когда ребята входят в образ персонажей сказки, по-своему решая поставленные проблемы и задачи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               </a:t>
            </a:r>
            <a:r>
              <a:rPr lang="ru-RU" sz="2800" b="1" dirty="0" smtClean="0">
                <a:solidFill>
                  <a:srgbClr val="C00000"/>
                </a:solidFill>
              </a:rPr>
              <a:t>Информационные</a:t>
            </a:r>
            <a:r>
              <a:rPr lang="ru-RU" sz="2400" dirty="0" smtClean="0"/>
              <a:t> -  </a:t>
            </a:r>
            <a:r>
              <a:rPr lang="ru-RU" sz="2400" dirty="0"/>
              <a:t>Дети собирают информацию и </a:t>
            </a:r>
            <a:r>
              <a:rPr lang="ru-RU" sz="2400" dirty="0" smtClean="0"/>
              <a:t>                        реализуют </a:t>
            </a:r>
            <a:r>
              <a:rPr lang="ru-RU" sz="2400" dirty="0"/>
              <a:t>её, ориентируясь на собственные </a:t>
            </a:r>
            <a:r>
              <a:rPr lang="ru-RU" sz="2400" dirty="0" smtClean="0"/>
              <a:t>   			социальные </a:t>
            </a:r>
            <a:r>
              <a:rPr lang="ru-RU" sz="2400" dirty="0"/>
              <a:t>интересы (оформление группы, </a:t>
            </a:r>
            <a:r>
              <a:rPr lang="ru-RU" sz="2400" dirty="0" smtClean="0"/>
              <a:t>				отдельных </a:t>
            </a:r>
            <a:r>
              <a:rPr lang="ru-RU" sz="2400" dirty="0"/>
              <a:t>уголков и пр.).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8964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проекта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326896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/>
              <a:t>Муниципальное бюджетное дошкольное образовательное учреждение детский общеразвивающего вида №8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Вид проекта</a:t>
            </a:r>
          </a:p>
          <a:p>
            <a:pPr marL="0" indent="0" algn="ctr">
              <a:buNone/>
            </a:pPr>
            <a:r>
              <a:rPr lang="ru-RU" sz="2400" dirty="0" smtClean="0"/>
              <a:t>Название проекта</a:t>
            </a:r>
          </a:p>
          <a:p>
            <a:pPr marL="0" indent="0" algn="ctr">
              <a:buNone/>
            </a:pPr>
            <a:r>
              <a:rPr lang="ru-RU" sz="2400" dirty="0" smtClean="0"/>
              <a:t>Подготовила: ФИО педагога, должность</a:t>
            </a:r>
          </a:p>
          <a:p>
            <a:pPr marL="0" indent="0" algn="ctr">
              <a:buNone/>
            </a:pPr>
            <a:r>
              <a:rPr lang="ru-RU" sz="2400" dirty="0" err="1"/>
              <a:t>х</a:t>
            </a:r>
            <a:r>
              <a:rPr lang="ru-RU" sz="2400" dirty="0" err="1" smtClean="0"/>
              <a:t>.Красное</a:t>
            </a:r>
            <a:r>
              <a:rPr lang="ru-RU" sz="2400" dirty="0" smtClean="0"/>
              <a:t> </a:t>
            </a:r>
            <a:r>
              <a:rPr lang="ru-RU" sz="2400" dirty="0" err="1" smtClean="0"/>
              <a:t>Кущевский</a:t>
            </a:r>
            <a:r>
              <a:rPr lang="ru-RU" sz="2400" dirty="0" smtClean="0"/>
              <a:t> район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83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проекта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Введение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/>
              <a:t>( </a:t>
            </a:r>
            <a:r>
              <a:rPr lang="ru-RU" sz="2400" dirty="0" smtClean="0"/>
              <a:t>пояснительная записка)</a:t>
            </a:r>
          </a:p>
          <a:p>
            <a:pPr marL="457200" indent="-457200">
              <a:buAutoNum type="arabicPeriod"/>
            </a:pPr>
            <a:r>
              <a:rPr lang="ru-RU" sz="2000" b="1" i="1" dirty="0" smtClean="0"/>
              <a:t>Постановка проблем( </a:t>
            </a:r>
            <a:r>
              <a:rPr lang="ru-RU" sz="2000" dirty="0" smtClean="0"/>
              <a:t>объясняет, почему возникла необходимость в выполнении проекта, для чего нужен этот проект детям, воспитателям)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Цель проекта </a:t>
            </a:r>
            <a:r>
              <a:rPr lang="ru-RU" sz="2000" dirty="0" smtClean="0"/>
              <a:t>(должна быть понятна, конкретна, реалистична)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Задачи</a:t>
            </a:r>
            <a:r>
              <a:rPr lang="ru-RU" sz="2000" dirty="0" smtClean="0"/>
              <a:t> (конкретные шаги для достижения цели (что, как и где может измениться, как будет измеряться, на какую аудиторию направлен проект)</a:t>
            </a:r>
          </a:p>
          <a:p>
            <a:pPr marL="457200" indent="-457200">
              <a:buAutoNum type="arabicPeriod"/>
            </a:pPr>
            <a:r>
              <a:rPr lang="ru-RU" sz="2000" dirty="0"/>
              <a:t> </a:t>
            </a:r>
            <a:r>
              <a:rPr lang="ru-RU" sz="2000" dirty="0" smtClean="0"/>
              <a:t>        </a:t>
            </a:r>
            <a:r>
              <a:rPr lang="ru-RU" sz="2000" b="1" dirty="0" smtClean="0"/>
              <a:t>Методы и формы работы </a:t>
            </a:r>
            <a:r>
              <a:rPr lang="ru-RU" sz="2000" dirty="0" smtClean="0"/>
              <a:t>(направлены на реализацию задач    		проекта)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5.       </a:t>
            </a:r>
            <a:r>
              <a:rPr lang="ru-RU" sz="2000" b="1" dirty="0" smtClean="0"/>
              <a:t>Ожидаемые результаты </a:t>
            </a:r>
            <a:r>
              <a:rPr lang="ru-RU" sz="2000" dirty="0" smtClean="0"/>
              <a:t>(что необходимо получить для 			выполнения поставленных задач, количественный и 			качественный результат)</a:t>
            </a:r>
            <a:r>
              <a:rPr lang="ru-RU" sz="1200" dirty="0" smtClean="0"/>
              <a:t> </a:t>
            </a:r>
            <a:r>
              <a:rPr lang="ru-RU" sz="1200" b="1" i="1" dirty="0" smtClean="0"/>
              <a:t> </a:t>
            </a:r>
            <a:endParaRPr lang="ru-RU" sz="1000" b="1" i="1" dirty="0"/>
          </a:p>
        </p:txBody>
      </p:sp>
    </p:spTree>
    <p:extLst>
      <p:ext uri="{BB962C8B-B14F-4D97-AF65-F5344CB8AC3E}">
        <p14:creationId xmlns:p14="http://schemas.microsoft.com/office/powerpoint/2010/main" val="283442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План-график мероприятий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(деятельность в рамках проекта)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Описывается организация по проекту. Из раздела должно быть понятно, кто и как будет осуществлять действия, в какой последовательности. Должно быть прописано, как планируется достижение результата и почему выбран  именно этот  путь.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Этот раздел состоит из 3 этапов.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6262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этапа организации проекта</a:t>
            </a:r>
            <a:endParaRPr lang="ru-RU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1. Предварительный </a:t>
            </a:r>
            <a:r>
              <a:rPr lang="ru-RU" sz="2000" dirty="0" smtClean="0">
                <a:solidFill>
                  <a:srgbClr val="002060"/>
                </a:solidFill>
              </a:rPr>
              <a:t>- </a:t>
            </a:r>
            <a:r>
              <a:rPr lang="ru-RU" sz="2000" dirty="0" smtClean="0"/>
              <a:t>мониторинг знаний детей, анкетирование родителей, изучение литературы, подготовка материала</a:t>
            </a:r>
            <a:r>
              <a:rPr lang="ru-RU" sz="2800" dirty="0" smtClean="0"/>
              <a:t>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2. Основной </a:t>
            </a:r>
            <a:r>
              <a:rPr lang="ru-RU" sz="2000" dirty="0" smtClean="0">
                <a:solidFill>
                  <a:srgbClr val="002060"/>
                </a:solidFill>
              </a:rPr>
              <a:t>– </a:t>
            </a:r>
            <a:r>
              <a:rPr lang="ru-RU" sz="2000" dirty="0" smtClean="0"/>
              <a:t>(примерная форма оформления)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     </a:t>
            </a:r>
            <a:r>
              <a:rPr lang="ru-RU" sz="2000" b="1" dirty="0" smtClean="0">
                <a:solidFill>
                  <a:srgbClr val="002060"/>
                </a:solidFill>
              </a:rPr>
              <a:t>3. Заключительный </a:t>
            </a:r>
            <a:r>
              <a:rPr lang="ru-RU" sz="2000" dirty="0" smtClean="0">
                <a:solidFill>
                  <a:srgbClr val="002060"/>
                </a:solidFill>
              </a:rPr>
              <a:t>- </a:t>
            </a:r>
            <a:r>
              <a:rPr lang="ru-RU" sz="2000" dirty="0" smtClean="0"/>
              <a:t>подведение итогов работы по проекту.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</a:t>
            </a:r>
            <a:r>
              <a:rPr lang="ru-RU" sz="20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этом этапе планируются итоговые мероприятия (ОД,  			развлечения, викторины, конкурсы)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643070"/>
              </p:ext>
            </p:extLst>
          </p:nvPr>
        </p:nvGraphicFramePr>
        <p:xfrm>
          <a:off x="971600" y="2564904"/>
          <a:ext cx="7200801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583"/>
                <a:gridCol w="2579701"/>
                <a:gridCol w="1970317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с детьми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с родителями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Совершенствование предметно-пространственной среды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84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результатов и отчетность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Из данного раздела должно быть ясно, достигнет ли проект цели и как  будет контролироваться результат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648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Приложения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В приложении может быть вынесен материал, который прошел в рамках деятельности проекта (конспекты ОД с детьми, планы развлечений, беседы с детьми, сценарии проведения мероприятий, анкеты для родителей, фотографии)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07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</a:p>
          <a:p>
            <a:pPr marL="0" indent="0" algn="ctr">
              <a:buNone/>
            </a:pP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901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367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SkazkaForSerge</vt:lpstr>
      <vt:lpstr>Тема Office</vt:lpstr>
      <vt:lpstr>Требования к структуре и оформлению проекта</vt:lpstr>
      <vt:lpstr>Виды проекта</vt:lpstr>
      <vt:lpstr>Оформление проекта</vt:lpstr>
      <vt:lpstr>Структура проекта</vt:lpstr>
      <vt:lpstr>План-график мероприятий  (деятельность в рамках проекта)</vt:lpstr>
      <vt:lpstr>3 этапа организации проекта</vt:lpstr>
      <vt:lpstr>Оценка результатов и отчетность</vt:lpstr>
      <vt:lpstr>Приложения</vt:lpstr>
      <vt:lpstr>Презентация PowerPoint</vt:lpstr>
    </vt:vector>
  </TitlesOfParts>
  <Company>МАОУ лицей №21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Сказочные</dc:title>
  <dc:creator>Ранько Елена</dc:creator>
  <cp:lastModifiedBy>123</cp:lastModifiedBy>
  <cp:revision>46</cp:revision>
  <dcterms:created xsi:type="dcterms:W3CDTF">2015-04-19T15:51:03Z</dcterms:created>
  <dcterms:modified xsi:type="dcterms:W3CDTF">2015-11-02T09:27:24Z</dcterms:modified>
</cp:coreProperties>
</file>